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70" r:id="rId5"/>
    <p:sldId id="262" r:id="rId6"/>
    <p:sldId id="260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emien Kampen" initials="WK" lastIdx="1" clrIdx="0">
    <p:extLst>
      <p:ext uri="{19B8F6BF-5375-455C-9EA6-DF929625EA0E}">
        <p15:presenceInfo xmlns:p15="http://schemas.microsoft.com/office/powerpoint/2012/main" userId="S::WNWR@mboutrecht.nl::ea593d82-a7e9-4e03-8d04-11b00f0614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A4FAE-EB06-4F87-98C9-49FF1D75ECB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5F1AC-3CD6-4963-9FA8-555C9C064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41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85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6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1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6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3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1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E55059C-F6B3-4E40-97E6-0231363AEA2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68758A-B8B1-4F86-8158-BDE6D24CF753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mboutrecht.n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entnummer@student.mboutrecht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mboutrecht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bib.consortiumbo.nl/mijndigibib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0DE048-BE3F-47FB-AF1B-00884B4C5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nl-NL" sz="1500" dirty="0"/>
              <a:t>Op Start vind je alle zaken die de start van jouw studiedag bij MBO Utrecht makkelijker maken.</a:t>
            </a:r>
          </a:p>
          <a:p>
            <a:r>
              <a:rPr lang="nl-NL" sz="1500" dirty="0"/>
              <a:t>Je kunt rechtstreeks naar apps die je nodig hebt. </a:t>
            </a:r>
          </a:p>
          <a:p>
            <a:r>
              <a:rPr lang="nl-NL" sz="1500" dirty="0"/>
              <a:t>Bijvoorbeeld Osiris, je mail en Teams</a:t>
            </a:r>
          </a:p>
          <a:p>
            <a:r>
              <a:rPr lang="nl-NL" sz="1500" dirty="0"/>
              <a:t>Daarnaast vind je op Start:</a:t>
            </a:r>
          </a:p>
          <a:p>
            <a:r>
              <a:rPr lang="nl-NL" sz="1500" dirty="0"/>
              <a:t>Het antwoord op praktische vragen over studeren bij ons op school. Bijvoorbeeld zaken als je schoolpas, privacy, </a:t>
            </a:r>
            <a:r>
              <a:rPr lang="nl-NL" sz="1500" dirty="0" err="1"/>
              <a:t>ict</a:t>
            </a:r>
            <a:r>
              <a:rPr lang="nl-NL" sz="1500" dirty="0"/>
              <a:t> of printen.</a:t>
            </a:r>
          </a:p>
          <a:p>
            <a:r>
              <a:rPr lang="nl-NL" sz="1500" dirty="0"/>
              <a:t>De afspraken die we met elkaar maakten om prettig en veilig te studeren. Denk aan reglementen en de gedragswijzer waarin je ook spelregels vindt voor online lessen.</a:t>
            </a:r>
          </a:p>
          <a:p>
            <a:r>
              <a:rPr lang="nl-NL" sz="1500" dirty="0"/>
              <a:t>Een lijst met de documenten waar je voor het laatst aan gewerkt hebt</a:t>
            </a:r>
          </a:p>
          <a:p>
            <a:r>
              <a:rPr lang="nl-NL" sz="1500" dirty="0"/>
              <a:t>Check-</a:t>
            </a:r>
            <a:r>
              <a:rPr lang="nl-NL" sz="1500" dirty="0" err="1"/>
              <a:t>it</a:t>
            </a:r>
            <a:r>
              <a:rPr lang="nl-NL" sz="1500" dirty="0"/>
              <a:t>, een plek waar je veel informatie vindt voor als het studeren (even) niet lukt. Bijvoorbeeld omdat je piekert over dingen binnen en buiten school. Via Check-</a:t>
            </a:r>
            <a:r>
              <a:rPr lang="nl-NL" sz="1500" dirty="0" err="1"/>
              <a:t>it</a:t>
            </a:r>
            <a:r>
              <a:rPr lang="nl-NL" sz="1500" dirty="0"/>
              <a:t> vind je veel informatie en kun je hulp vragen.</a:t>
            </a:r>
          </a:p>
          <a:p>
            <a:r>
              <a:rPr lang="nl-NL" sz="1500" dirty="0"/>
              <a:t>Nieuwsberichten van school</a:t>
            </a:r>
          </a:p>
          <a:p>
            <a:r>
              <a:rPr lang="nl-NL" sz="1500" dirty="0"/>
              <a:t>Kijk regelmatig op Start of, beter nog, maak het de startpagina van je browser! Zo blijf je altijd op de hoogte van belangrijke dingen binnen school.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2298DFB-11EA-4342-B350-A7E0540C7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8" y="3563331"/>
            <a:ext cx="3904787" cy="2375555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94233983-1DBA-410F-A352-B331B3AE347D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7329" y="419840"/>
            <a:ext cx="3904786" cy="56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Begin je dag bij start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F1E5F52-1788-421D-A3D4-6FCD82C8988F}"/>
              </a:ext>
            </a:extLst>
          </p:cNvPr>
          <p:cNvSpPr txBox="1"/>
          <p:nvPr/>
        </p:nvSpPr>
        <p:spPr>
          <a:xfrm>
            <a:off x="292963" y="1757779"/>
            <a:ext cx="3904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https://start.mboutrecht.nl/</a:t>
            </a:r>
            <a:endParaRPr lang="en-US" dirty="0"/>
          </a:p>
          <a:p>
            <a:r>
              <a:rPr lang="en-US" dirty="0" err="1"/>
              <a:t>Inloggen</a:t>
            </a:r>
            <a:r>
              <a:rPr lang="en-US" dirty="0"/>
              <a:t> met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studentnummer@student.mboutrecht.nl</a:t>
            </a:r>
            <a:endParaRPr lang="en-US" dirty="0"/>
          </a:p>
          <a:p>
            <a:r>
              <a:rPr lang="en-US" dirty="0" err="1"/>
              <a:t>Ww</a:t>
            </a:r>
            <a:r>
              <a:rPr lang="en-US" dirty="0"/>
              <a:t> </a:t>
            </a:r>
            <a:r>
              <a:rPr lang="en-US" dirty="0" err="1"/>
              <a:t>MBO!Geboortedatum</a:t>
            </a:r>
            <a:r>
              <a:rPr lang="en-US" dirty="0"/>
              <a:t> (</a:t>
            </a:r>
            <a:r>
              <a:rPr lang="en-US" dirty="0" err="1"/>
              <a:t>ddmmjjjj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60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Teams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B12E97A-FEEE-4C07-8BA4-E28611CC5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0" r="6314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9B0DB-12EA-4D49-BF6B-EA0DDDC6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37" y="480291"/>
            <a:ext cx="3757821" cy="5289796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Via</a:t>
            </a:r>
          </a:p>
          <a:p>
            <a:r>
              <a:rPr lang="nl-NL" dirty="0">
                <a:solidFill>
                  <a:srgbClr val="FFFFFF"/>
                </a:solidFill>
              </a:rPr>
              <a:t> Startpunt </a:t>
            </a:r>
            <a:r>
              <a:rPr lang="nl-NL" dirty="0">
                <a:solidFill>
                  <a:srgbClr val="FFFFFF"/>
                </a:solidFill>
                <a:hlinkClick r:id="rId3"/>
              </a:rPr>
              <a:t>https://start.mboutrecht.nl/</a:t>
            </a:r>
            <a:endParaRPr lang="nl-NL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Tegel Teams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FFFFFF"/>
                </a:solidFill>
              </a:rPr>
              <a:t>Lessen Wiki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FFFFFF"/>
                </a:solidFill>
              </a:rPr>
              <a:t>Onderwijsdocumenten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FFFFFF"/>
                </a:solidFill>
              </a:rPr>
              <a:t>Chat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FFFFFF"/>
                </a:solidFill>
              </a:rPr>
              <a:t> Jaarplanning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FFFFFF"/>
                </a:solidFill>
              </a:rPr>
              <a:t> enz.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A851A2-6C84-49CD-A9B2-2AC87C123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928" y="960582"/>
            <a:ext cx="1105065" cy="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1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snuffelen</a:t>
            </a:r>
            <a:r>
              <a:rPr lang="en-US" dirty="0"/>
              <a:t> in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252" y="2286000"/>
            <a:ext cx="5363633" cy="40227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355AD09-F0F3-4878-B18F-C562FD57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902" y="275005"/>
            <a:ext cx="1852196" cy="15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4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0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E0C749-3AA6-461C-A31B-D963E147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Kennismaken met Osiris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FFA1F19-9FE7-423F-965A-AF6CA1689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1" r="15744" b="-1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27" name="Rectangle 22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54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461B0E-16F2-483B-AF9C-3797BDF7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Downloaden</a:t>
            </a:r>
            <a:r>
              <a:rPr lang="en-US" sz="2400" dirty="0">
                <a:solidFill>
                  <a:srgbClr val="FFFFFF"/>
                </a:solidFill>
              </a:rPr>
              <a:t> van de app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Inloggen</a:t>
            </a:r>
            <a:r>
              <a:rPr lang="en-US" sz="2400" dirty="0">
                <a:solidFill>
                  <a:srgbClr val="FFFFFF"/>
                </a:solidFill>
              </a:rPr>
              <a:t> met </a:t>
            </a:r>
            <a:r>
              <a:rPr lang="en-US" sz="2400" dirty="0" err="1">
                <a:solidFill>
                  <a:srgbClr val="FFFFFF"/>
                </a:solidFill>
              </a:rPr>
              <a:t>jouw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gegevens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Je rooster </a:t>
            </a:r>
            <a:r>
              <a:rPr lang="en-US" sz="2400" dirty="0" err="1">
                <a:solidFill>
                  <a:srgbClr val="FFFFFF"/>
                </a:solidFill>
              </a:rPr>
              <a:t>bekijken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Je </a:t>
            </a:r>
            <a:r>
              <a:rPr lang="en-US" sz="2400" dirty="0" err="1">
                <a:solidFill>
                  <a:srgbClr val="FFFFFF"/>
                </a:solidFill>
              </a:rPr>
              <a:t>cijfers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inzien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Contact met je </a:t>
            </a:r>
            <a:r>
              <a:rPr lang="en-US" sz="2400" dirty="0" err="1">
                <a:solidFill>
                  <a:srgbClr val="FFFFFF"/>
                </a:solidFill>
              </a:rPr>
              <a:t>SLB'er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Ziek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melden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4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A9D90-3759-429C-997E-955F99B2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/>
              <a:t>Praktijkopdrachten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BB71B0-FEDF-4CAC-9318-E4387DD24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55" b="1"/>
          <a:stretch/>
        </p:blipFill>
        <p:spPr>
          <a:xfrm>
            <a:off x="692728" y="1768233"/>
            <a:ext cx="4147470" cy="454112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95DF48-9619-414A-9271-DF529AB3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38400"/>
            <a:ext cx="5588000" cy="3834384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https://digibib.consortiumbo.nl/mijndigibib/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6278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26BF422D4BC4FBBB211DA80FB29F7" ma:contentTypeVersion="9" ma:contentTypeDescription="Een nieuw document maken." ma:contentTypeScope="" ma:versionID="09277731d3fbdaed89e07c8563f5fb17">
  <xsd:schema xmlns:xsd="http://www.w3.org/2001/XMLSchema" xmlns:xs="http://www.w3.org/2001/XMLSchema" xmlns:p="http://schemas.microsoft.com/office/2006/metadata/properties" xmlns:ns3="b2b57b3c-52bc-481a-965c-eb3d05235f00" xmlns:ns4="625cb71c-9265-4001-abd6-ee9e53cd4b55" targetNamespace="http://schemas.microsoft.com/office/2006/metadata/properties" ma:root="true" ma:fieldsID="418b368915401d0e5d5d140755b9dae5" ns3:_="" ns4:_="">
    <xsd:import namespace="b2b57b3c-52bc-481a-965c-eb3d05235f00"/>
    <xsd:import namespace="625cb71c-9265-4001-abd6-ee9e53cd4b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57b3c-52bc-481a-965c-eb3d05235f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atst gedeeld, per gebruik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cb71c-9265-4001-abd6-ee9e53cd4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8AD5A4-9200-4623-AAB7-15FC6296B3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D34FF9-14A7-4E5F-B255-3751313F93AF}">
  <ds:schemaRefs>
    <ds:schemaRef ds:uri="http://purl.org/dc/terms/"/>
    <ds:schemaRef ds:uri="625cb71c-9265-4001-abd6-ee9e53cd4b55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b2b57b3c-52bc-481a-965c-eb3d05235f00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770A777-F59C-49DF-9098-B706C445C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b57b3c-52bc-481a-965c-eb3d05235f00"/>
    <ds:schemaRef ds:uri="625cb71c-9265-4001-abd6-ee9e53cd4b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</TotalTime>
  <Words>271</Words>
  <Application>Microsoft Office PowerPoint</Application>
  <PresentationFormat>Breedbeeld</PresentationFormat>
  <Paragraphs>40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Calibri</vt:lpstr>
      <vt:lpstr>Tw Cen MT</vt:lpstr>
      <vt:lpstr>Tw Cen MT Condensed</vt:lpstr>
      <vt:lpstr>Wingdings</vt:lpstr>
      <vt:lpstr>Wingdings 3</vt:lpstr>
      <vt:lpstr>Integraal</vt:lpstr>
      <vt:lpstr>Begin je dag bij start</vt:lpstr>
      <vt:lpstr>Teams </vt:lpstr>
      <vt:lpstr>Rond snuffelen in </vt:lpstr>
      <vt:lpstr>Kennismaken met Osiris</vt:lpstr>
      <vt:lpstr>Praktijkopdrachten</vt:lpstr>
    </vt:vector>
  </TitlesOfParts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Onderwijsonline</dc:title>
  <dc:creator>Janice Thompson</dc:creator>
  <cp:lastModifiedBy>Ellen van Dijk</cp:lastModifiedBy>
  <cp:revision>12</cp:revision>
  <dcterms:created xsi:type="dcterms:W3CDTF">2020-01-17T00:02:29Z</dcterms:created>
  <dcterms:modified xsi:type="dcterms:W3CDTF">2022-03-29T12:58:59Z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0x01010095F26BF422D4BC4FBBB211DA80FB29F7</vt:lpwstr>
  </property>
</Properties>
</file>